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6" r:id="rId4"/>
    <p:sldId id="287" r:id="rId5"/>
    <p:sldId id="288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38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385E-C437-4BD2-BEE7-1C0E6BC2A2A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53351-570F-4713-A82F-6E106204A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4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17288-2B5A-4F0E-A376-DDE85CCF0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C7F18-A35A-4BD3-B9D1-3F5B81140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CB027-DB08-4CB8-B402-C96AD100C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2A39-9115-4E18-9604-59D99084E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9A9B4-8502-4E18-B334-30CE4E5A9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4385E-EA4E-4558-B453-D7EABDFA4B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E661-8247-4B5D-AC54-EFECD5BC4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2010D-6201-4008-9E23-B5A4C4684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1B1B2-DB0F-4A68-96AC-251752CB9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05CB-4831-42E6-8564-62B514AC3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CF6B-A01D-47CA-8D3F-57843CF19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4E6EA4-7E2C-4B11-AFF5-0935141F0C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rgu/dept_view.jsp?id=260000001000000001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55576" y="917640"/>
            <a:ext cx="7772400" cy="32403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услуги «Зачисление в ОУ»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электронном виде по средствам Регионального портала государственных и муниципальных услуг Ставропольского края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gosuslugi.ru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056"/>
            <a:ext cx="6984776" cy="17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3. Данные для зачисления.</a:t>
            </a:r>
          </a:p>
          <a:p>
            <a:r>
              <a:rPr lang="ru-RU" dirty="0" smtClean="0"/>
              <a:t>(можно выбрать несколько образовательных организаций)</a:t>
            </a:r>
            <a:endParaRPr lang="ru-RU" dirty="0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96" y="1976646"/>
            <a:ext cx="6192688" cy="370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4. Документы, необходимые для получения услуги </a:t>
            </a:r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0" y="1772816"/>
            <a:ext cx="7452320" cy="3707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4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5. Подтверждение данных</a:t>
            </a:r>
            <a:endParaRPr lang="ru-RU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668870"/>
            <a:ext cx="7452320" cy="1863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3" y="371703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подтверждения данных, необходимо нажать на кнопку «Отправить заявление»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64352" y="3039120"/>
            <a:ext cx="2040097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041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Если регистрация прошла успешно, то в меню «Мои заявки» статус у заявления - </a:t>
            </a:r>
            <a:r>
              <a:rPr lang="ru-RU" altLang="ru-RU" sz="2000" b="1" dirty="0"/>
              <a:t>«Отправлено в ведомство»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2276872"/>
            <a:ext cx="7610475" cy="307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82288" y="2660373"/>
            <a:ext cx="2521560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4" y="116414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ru-RU" sz="2400" dirty="0" smtClean="0"/>
              <a:t>Зайти </a:t>
            </a:r>
            <a:r>
              <a:rPr lang="ru-RU" sz="2400" dirty="0" smtClean="0"/>
              <a:t>на сайт по ссылке: </a:t>
            </a:r>
            <a:r>
              <a:rPr lang="en-US" sz="2400" b="1" dirty="0" smtClean="0">
                <a:hlinkClick r:id="rId3"/>
              </a:rPr>
              <a:t>https</a:t>
            </a:r>
            <a:r>
              <a:rPr lang="en-US" sz="2400" b="1" dirty="0">
                <a:hlinkClick r:id="rId3"/>
              </a:rPr>
              <a:t>://26gosuslugi.ru/portal</a:t>
            </a:r>
            <a:r>
              <a:rPr lang="en-US" sz="2400" b="1" dirty="0" smtClean="0">
                <a:hlinkClick r:id="rId3"/>
              </a:rPr>
              <a:t>/</a:t>
            </a:r>
            <a:r>
              <a:rPr lang="ru-RU" sz="2400" b="1" dirty="0" smtClean="0"/>
              <a:t> 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2521" y="3573016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ru-RU" sz="2400" dirty="0" smtClean="0"/>
              <a:t>. Выбрать «Каталог услуг», далее «Органы власти» </a:t>
            </a:r>
            <a:endParaRPr lang="ru-RU" sz="24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76" y="1845881"/>
            <a:ext cx="5612313" cy="1727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3064436" y="2348021"/>
            <a:ext cx="1867308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17" y="4034681"/>
            <a:ext cx="2227348" cy="1842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3166759" y="4506129"/>
            <a:ext cx="1662663" cy="518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340767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Выбрать ведомство «</a:t>
            </a:r>
            <a:r>
              <a:rPr lang="ru-RU" sz="2400" dirty="0">
                <a:hlinkClick r:id="rId3"/>
              </a:rPr>
              <a:t>Министерство образования и молодежной политики Ставропольского </a:t>
            </a:r>
            <a:r>
              <a:rPr lang="ru-RU" sz="2400" dirty="0" smtClean="0">
                <a:hlinkClick r:id="rId3"/>
              </a:rPr>
              <a:t>края</a:t>
            </a:r>
            <a:r>
              <a:rPr lang="ru-RU" sz="2400" dirty="0" smtClean="0"/>
              <a:t>»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4643" y="4142718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  <a:r>
              <a:rPr lang="ru-RU" sz="2400" dirty="0" smtClean="0"/>
              <a:t>. Выбрать необходимую услугу</a:t>
            </a:r>
            <a:endParaRPr lang="ru-RU" sz="24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42" y="2144980"/>
            <a:ext cx="5616624" cy="1813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4427984" y="2394104"/>
            <a:ext cx="2766256" cy="6575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1" y="3390894"/>
            <a:ext cx="85737" cy="76211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10" y="4725144"/>
            <a:ext cx="5527394" cy="840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1628296" y="5013176"/>
            <a:ext cx="2766256" cy="6575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5. Выбрать услугу в соответствии с типом образовательной организации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21" y="4285981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6. Нажать на кнопку «Заполнить заявление» </a:t>
            </a:r>
            <a:endParaRPr lang="ru-RU" sz="2400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26" y="1994357"/>
            <a:ext cx="6016276" cy="2205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1187624" y="3284984"/>
            <a:ext cx="39604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b="25681"/>
          <a:stretch/>
        </p:blipFill>
        <p:spPr>
          <a:xfrm>
            <a:off x="1763688" y="4716788"/>
            <a:ext cx="4794382" cy="1109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4932040" y="4752830"/>
            <a:ext cx="1830780" cy="4128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7. </a:t>
            </a:r>
            <a:r>
              <a:rPr lang="ru-RU" sz="2400" dirty="0"/>
              <a:t>Пройти авторизацию одним из указанных Вами при регистрации на портале способом</a:t>
            </a:r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68" y="2059036"/>
            <a:ext cx="3573645" cy="3608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2865408" y="3531577"/>
            <a:ext cx="2304256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65408" y="4025787"/>
            <a:ext cx="2304256" cy="324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310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Подтвердить согласие со всеми вышеперечисленными пунктами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6" y="1652574"/>
            <a:ext cx="6912768" cy="4170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0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485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Откроется форма подачи заявления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4" y="1772816"/>
            <a:ext cx="6967831" cy="35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238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1. Выбор муниципального образования, сведения о заявителе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51" y="1631118"/>
            <a:ext cx="6048375" cy="406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50576"/>
            <a:ext cx="5214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2. Сведения о ребенке</a:t>
            </a:r>
            <a:endParaRPr lang="ru-RU" sz="20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1" y="1988839"/>
            <a:ext cx="7548792" cy="3400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1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232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Получение услуги «Зачисление в ОУ» в электронном виде по средствам Регионального портала государственных и муниципальных услуг Ставропольского края 26gosuslugi.ru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Grechishnikova Viktoriya Nikolaevna</cp:lastModifiedBy>
  <cp:revision>46</cp:revision>
  <cp:lastPrinted>2010-08-31T08:57:58Z</cp:lastPrinted>
  <dcterms:created xsi:type="dcterms:W3CDTF">2010-03-20T13:41:33Z</dcterms:created>
  <dcterms:modified xsi:type="dcterms:W3CDTF">2017-02-03T18:15:50Z</dcterms:modified>
</cp:coreProperties>
</file>